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Proxima Nova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91B283-81B5-4D58-B59B-1966CA9EE618}">
  <a:tblStyle styleId="{8E91B283-81B5-4D58-B59B-1966CA9EE6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na Göttig" userId="e87974bbfcdb9b82" providerId="LiveId" clId="{46E7DDB5-BD73-487E-A150-C73712D39557}"/>
    <pc:docChg chg="custSel addSld modSld">
      <pc:chgData name="Alina Göttig" userId="e87974bbfcdb9b82" providerId="LiveId" clId="{46E7DDB5-BD73-487E-A150-C73712D39557}" dt="2022-06-30T15:31:02.207" v="4" actId="729"/>
      <pc:docMkLst>
        <pc:docMk/>
      </pc:docMkLst>
      <pc:sldChg chg="mod modShow">
        <pc:chgData name="Alina Göttig" userId="e87974bbfcdb9b82" providerId="LiveId" clId="{46E7DDB5-BD73-487E-A150-C73712D39557}" dt="2022-06-30T15:31:02.207" v="4" actId="729"/>
        <pc:sldMkLst>
          <pc:docMk/>
          <pc:sldMk cId="0" sldId="263"/>
        </pc:sldMkLst>
      </pc:sldChg>
      <pc:sldChg chg="delSp new mod">
        <pc:chgData name="Alina Göttig" userId="e87974bbfcdb9b82" providerId="LiveId" clId="{46E7DDB5-BD73-487E-A150-C73712D39557}" dt="2022-06-30T15:30:51.916" v="2" actId="478"/>
        <pc:sldMkLst>
          <pc:docMk/>
          <pc:sldMk cId="1738962026" sldId="288"/>
        </pc:sldMkLst>
        <pc:spChg chg="del">
          <ac:chgData name="Alina Göttig" userId="e87974bbfcdb9b82" providerId="LiveId" clId="{46E7DDB5-BD73-487E-A150-C73712D39557}" dt="2022-06-30T15:30:51.916" v="2" actId="478"/>
          <ac:spMkLst>
            <pc:docMk/>
            <pc:sldMk cId="1738962026" sldId="288"/>
            <ac:spMk id="2" creationId="{96387040-5EF0-FE06-654E-AB36D287EAF4}"/>
          </ac:spMkLst>
        </pc:spChg>
        <pc:spChg chg="del">
          <ac:chgData name="Alina Göttig" userId="e87974bbfcdb9b82" providerId="LiveId" clId="{46E7DDB5-BD73-487E-A150-C73712D39557}" dt="2022-06-30T15:30:50.928" v="1" actId="478"/>
          <ac:spMkLst>
            <pc:docMk/>
            <pc:sldMk cId="1738962026" sldId="288"/>
            <ac:spMk id="3" creationId="{CF399023-8161-9763-D36D-5C77C78CDDA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a7cf4791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a7cf4791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00f395e11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00f395e11_2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00f395e11_2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00f395e11_2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00f395e11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00f395e11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44d54e92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44d54e92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00f395e11_2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00f395e11_2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00f395e11_2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00f395e11_2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a7cf4791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a7cf4791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a7cf4791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a7cf4791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a7cf4791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a7cf4791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a7cf4791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a7cf4791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88d3635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a88d3635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a968a92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a968a92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a968a920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a968a920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a968a920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a968a920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a88d3635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a88d3635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fd4f61b36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fd4f61b36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a9856394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a9856394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a9856394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a9856394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fd4f61b36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fd4f61b36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a88d3635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a88d3635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fd4f61b3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fd4f61b3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a88d36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a88d3635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fd4f61b36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fd4f61b36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a985639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a985639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a7cf479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a7cf479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00f395e11_2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00f395e11_2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a7cf479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a7cf479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a7cf479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a7cf479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a7cf4791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a7cf4791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00f395e11_2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00f395e11_2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Verkehrsschilderkennung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133475" y="3182325"/>
            <a:ext cx="7500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Alina Göttig, Leon Budimovic &amp; Alexander-Robert Keller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SimpleBlobDetector Codebeispiel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62" y="1223325"/>
            <a:ext cx="3107932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049" y="1659175"/>
            <a:ext cx="4015399" cy="29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Erkennung von Kreisen/Ellipsen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61" y="1770950"/>
            <a:ext cx="3917857" cy="264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711" y="1770950"/>
            <a:ext cx="3996825" cy="264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1257938" y="1148038"/>
            <a:ext cx="247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5367663" y="1148025"/>
            <a:ext cx="247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Canny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900" y="2190750"/>
            <a:ext cx="3558125" cy="20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Mehrfache Erkennung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999" y="1086025"/>
            <a:ext cx="4122000" cy="36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Mehrfache Erkennung (Gradient)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49" y="1041400"/>
            <a:ext cx="3826224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41400"/>
            <a:ext cx="3753582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Mehrfache Erkennung (Canny)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50" y="1017725"/>
            <a:ext cx="3842475" cy="36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625" y="1017725"/>
            <a:ext cx="3767637" cy="365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Blobs aus dem Hintergrund ausschneiden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1201275"/>
            <a:ext cx="4072943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474" y="1218925"/>
            <a:ext cx="404839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Erkannte Blobs in eigene Images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51" y="1738337"/>
            <a:ext cx="1829850" cy="18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038" y="1738325"/>
            <a:ext cx="1904738" cy="18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400" y="1742650"/>
            <a:ext cx="1829850" cy="18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6">
            <a:alphaModFix/>
          </a:blip>
          <a:srcRect r="13584"/>
          <a:stretch/>
        </p:blipFill>
        <p:spPr>
          <a:xfrm>
            <a:off x="2638575" y="1744450"/>
            <a:ext cx="1829850" cy="183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/>
          <p:nvPr/>
        </p:nvSpPr>
        <p:spPr>
          <a:xfrm>
            <a:off x="6031650" y="1739000"/>
            <a:ext cx="2683800" cy="267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Vergleich</a:t>
            </a: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2734950" y="1152475"/>
            <a:ext cx="3674100" cy="3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900"/>
              <a:t>1. Gradient</a:t>
            </a:r>
            <a:endParaRPr sz="2900"/>
          </a:p>
        </p:txBody>
      </p:sp>
      <p:sp>
        <p:nvSpPr>
          <p:cNvPr id="200" name="Google Shape;200;p29"/>
          <p:cNvSpPr txBox="1"/>
          <p:nvPr/>
        </p:nvSpPr>
        <p:spPr>
          <a:xfrm>
            <a:off x="5412225" y="1152463"/>
            <a:ext cx="404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2. Canny</a:t>
            </a:r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3223450" y="1733975"/>
            <a:ext cx="2725200" cy="267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-59200" y="1152475"/>
            <a:ext cx="36741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900"/>
              <a:t>Bild</a:t>
            </a:r>
            <a:endParaRPr sz="2900"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450" y="1783675"/>
            <a:ext cx="2638626" cy="258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900" y="1783675"/>
            <a:ext cx="2553322" cy="25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 l="31331" r="32002"/>
          <a:stretch/>
        </p:blipFill>
        <p:spPr>
          <a:xfrm>
            <a:off x="849675" y="1739000"/>
            <a:ext cx="1856356" cy="28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/>
          <p:nvPr/>
        </p:nvSpPr>
        <p:spPr>
          <a:xfrm>
            <a:off x="4523162" y="1538427"/>
            <a:ext cx="2024700" cy="198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381000" y="1569300"/>
            <a:ext cx="2062800" cy="200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Schwierigkeit: Falsche Detektion</a:t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 l="3226" t="1546" r="2982" b="4185"/>
          <a:stretch/>
        </p:blipFill>
        <p:spPr>
          <a:xfrm>
            <a:off x="437700" y="1609050"/>
            <a:ext cx="1957250" cy="19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 rotWithShape="1">
          <a:blip r:embed="rId4">
            <a:alphaModFix/>
          </a:blip>
          <a:srcRect t="3624" r="1719" b="5983"/>
          <a:stretch/>
        </p:blipFill>
        <p:spPr>
          <a:xfrm>
            <a:off x="4566294" y="1568465"/>
            <a:ext cx="1938314" cy="1919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5">
            <a:alphaModFix/>
          </a:blip>
          <a:srcRect r="12732"/>
          <a:stretch/>
        </p:blipFill>
        <p:spPr>
          <a:xfrm>
            <a:off x="6662100" y="1600250"/>
            <a:ext cx="2024575" cy="20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6">
            <a:alphaModFix/>
          </a:blip>
          <a:srcRect r="13978"/>
          <a:stretch/>
        </p:blipFill>
        <p:spPr>
          <a:xfrm>
            <a:off x="2547350" y="1640425"/>
            <a:ext cx="1872250" cy="18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Schwierigkeit: Verzerrung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163" y="1437812"/>
            <a:ext cx="2622231" cy="22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4">
            <a:alphaModFix/>
          </a:blip>
          <a:srcRect r="12869"/>
          <a:stretch/>
        </p:blipFill>
        <p:spPr>
          <a:xfrm>
            <a:off x="6397787" y="1437813"/>
            <a:ext cx="2299299" cy="22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13" y="1437813"/>
            <a:ext cx="3023850" cy="226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Potentielle Schilder herausfiltern: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Mit dem cv2.SimpleBlobDetektor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Mit der Contour und cv2.fitEllipse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Klassifizierung der potentiellen Schilder: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Matching mithilfe des Spektrums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Mit Template Matching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Kombination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Erkennung der Bildregion über Konturen </a:t>
            </a: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1"/>
          </p:nvPr>
        </p:nvSpPr>
        <p:spPr>
          <a:xfrm>
            <a:off x="2123275" y="1106525"/>
            <a:ext cx="27441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Canny</a:t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175" y="1538224"/>
            <a:ext cx="5371650" cy="30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Erkennung der Bildregion über Konturen </a:t>
            </a: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44" y="1663033"/>
            <a:ext cx="4166225" cy="235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194" y="1667930"/>
            <a:ext cx="4139463" cy="23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>
            <a:spLocks noGrp="1"/>
          </p:cNvSpPr>
          <p:nvPr>
            <p:ph type="body" idx="1"/>
          </p:nvPr>
        </p:nvSpPr>
        <p:spPr>
          <a:xfrm>
            <a:off x="483800" y="1279050"/>
            <a:ext cx="27441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Dilate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body" idx="1"/>
          </p:nvPr>
        </p:nvSpPr>
        <p:spPr>
          <a:xfrm>
            <a:off x="4820125" y="1279050"/>
            <a:ext cx="27441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Erode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Erkennung der Bildregion über Konturen 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0581"/>
            <a:ext cx="4131725" cy="234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526" y="1760570"/>
            <a:ext cx="4186772" cy="23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>
            <a:spLocks noGrp="1"/>
          </p:cNvSpPr>
          <p:nvPr>
            <p:ph type="body" idx="1"/>
          </p:nvPr>
        </p:nvSpPr>
        <p:spPr>
          <a:xfrm>
            <a:off x="416725" y="1328875"/>
            <a:ext cx="27441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Invert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4762775" y="1328875"/>
            <a:ext cx="29874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find Contours and fit Ellipse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Erkennung der Bildregion über Konturen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3678788" y="1681225"/>
            <a:ext cx="2530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Perspective Transform</a:t>
            </a:r>
            <a:endParaRPr/>
          </a:p>
        </p:txBody>
      </p:sp>
      <p:cxnSp>
        <p:nvCxnSpPr>
          <p:cNvPr id="256" name="Google Shape;256;p35"/>
          <p:cNvCxnSpPr/>
          <p:nvPr/>
        </p:nvCxnSpPr>
        <p:spPr>
          <a:xfrm>
            <a:off x="3526975" y="2094488"/>
            <a:ext cx="2985300" cy="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079">
            <a:off x="705292" y="1080589"/>
            <a:ext cx="2352490" cy="166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2852">
            <a:off x="6762600" y="1261062"/>
            <a:ext cx="1666875" cy="166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5"/>
          <p:cNvCxnSpPr/>
          <p:nvPr/>
        </p:nvCxnSpPr>
        <p:spPr>
          <a:xfrm>
            <a:off x="3340875" y="4107388"/>
            <a:ext cx="2985300" cy="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35"/>
          <p:cNvSpPr txBox="1">
            <a:spLocks noGrp="1"/>
          </p:cNvSpPr>
          <p:nvPr>
            <p:ph type="body" idx="1"/>
          </p:nvPr>
        </p:nvSpPr>
        <p:spPr>
          <a:xfrm>
            <a:off x="3528100" y="3706038"/>
            <a:ext cx="2530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Perspective Transform</a:t>
            </a:r>
            <a:endParaRPr/>
          </a:p>
        </p:txBody>
      </p:sp>
      <p:sp>
        <p:nvSpPr>
          <p:cNvPr id="261" name="Google Shape;261;p35"/>
          <p:cNvSpPr/>
          <p:nvPr/>
        </p:nvSpPr>
        <p:spPr>
          <a:xfrm>
            <a:off x="708613" y="1686150"/>
            <a:ext cx="80700" cy="9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1980813" y="1093600"/>
            <a:ext cx="80700" cy="9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1691938" y="2694400"/>
            <a:ext cx="80700" cy="9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2967963" y="2081675"/>
            <a:ext cx="80700" cy="9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6853000" y="1911575"/>
            <a:ext cx="80700" cy="9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/>
          <p:nvPr/>
        </p:nvSpPr>
        <p:spPr>
          <a:xfrm>
            <a:off x="7683925" y="1342750"/>
            <a:ext cx="80700" cy="9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7433025" y="2728825"/>
            <a:ext cx="80700" cy="9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5"/>
          <p:cNvSpPr/>
          <p:nvPr/>
        </p:nvSpPr>
        <p:spPr>
          <a:xfrm>
            <a:off x="8259200" y="2172150"/>
            <a:ext cx="80700" cy="9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487" y="3333112"/>
            <a:ext cx="2760100" cy="154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699" y="3023765"/>
            <a:ext cx="1837350" cy="183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Erkennung der Bildregion über Konturen</a:t>
            </a:r>
            <a:endParaRPr/>
          </a:p>
        </p:txBody>
      </p:sp>
      <p:cxnSp>
        <p:nvCxnSpPr>
          <p:cNvPr id="276" name="Google Shape;276;p36"/>
          <p:cNvCxnSpPr/>
          <p:nvPr/>
        </p:nvCxnSpPr>
        <p:spPr>
          <a:xfrm rot="10800000" flipH="1">
            <a:off x="3440975" y="2885000"/>
            <a:ext cx="2588100" cy="384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50" y="1840300"/>
            <a:ext cx="2831850" cy="21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720" y="1599413"/>
            <a:ext cx="2532350" cy="25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 txBox="1">
            <a:spLocks noGrp="1"/>
          </p:cNvSpPr>
          <p:nvPr>
            <p:ph type="body" idx="1"/>
          </p:nvPr>
        </p:nvSpPr>
        <p:spPr>
          <a:xfrm>
            <a:off x="3498575" y="2524888"/>
            <a:ext cx="2530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Perspective Transform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Matching mithilfe des Spektrums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125" y="2522268"/>
            <a:ext cx="1855401" cy="185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125" y="1341725"/>
            <a:ext cx="1855401" cy="118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590441" y="2846540"/>
            <a:ext cx="1858170" cy="12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350" y="2534594"/>
            <a:ext cx="1855400" cy="185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2514813" y="2841337"/>
            <a:ext cx="1876875" cy="12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2342" y="1341720"/>
            <a:ext cx="1855400" cy="1199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Vergleich durch Thresholding</a:t>
            </a:r>
            <a:endParaRPr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75" y="1600000"/>
            <a:ext cx="3933049" cy="25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588" y="1600000"/>
            <a:ext cx="3935637" cy="250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8"/>
          <p:cNvCxnSpPr/>
          <p:nvPr/>
        </p:nvCxnSpPr>
        <p:spPr>
          <a:xfrm rot="10800000" flipH="1">
            <a:off x="262150" y="2314200"/>
            <a:ext cx="8262300" cy="1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8"/>
          <p:cNvSpPr txBox="1"/>
          <p:nvPr/>
        </p:nvSpPr>
        <p:spPr>
          <a:xfrm>
            <a:off x="1767200" y="4259250"/>
            <a:ext cx="1289400" cy="44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50er-Schild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5735713" y="4330300"/>
            <a:ext cx="1289400" cy="44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30er-Schild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Schwierigkeiten</a:t>
            </a:r>
            <a:endParaRPr/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00" y="1217028"/>
            <a:ext cx="4419599" cy="284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700" y="1217025"/>
            <a:ext cx="4267200" cy="28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1767200" y="4259250"/>
            <a:ext cx="1289400" cy="44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80er-Schild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6163600" y="4259250"/>
            <a:ext cx="1289400" cy="44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30er-Schild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0" name="Google Shape;310;p39"/>
          <p:cNvCxnSpPr/>
          <p:nvPr/>
        </p:nvCxnSpPr>
        <p:spPr>
          <a:xfrm rot="10800000" flipH="1">
            <a:off x="63275" y="2015925"/>
            <a:ext cx="9033900" cy="27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Matching per Template Matching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 rotWithShape="1">
          <a:blip r:embed="rId3">
            <a:alphaModFix/>
          </a:blip>
          <a:srcRect t="54969"/>
          <a:stretch/>
        </p:blipFill>
        <p:spPr>
          <a:xfrm>
            <a:off x="311700" y="1152475"/>
            <a:ext cx="5922527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9100" y="1152475"/>
            <a:ext cx="1581975" cy="159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096" y="2998150"/>
            <a:ext cx="1581975" cy="15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Matching mit Maske</a:t>
            </a:r>
            <a:endParaRPr/>
          </a:p>
        </p:txBody>
      </p:sp>
      <p:sp>
        <p:nvSpPr>
          <p:cNvPr id="325" name="Google Shape;32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6" name="Google Shape;3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563" y="1243000"/>
            <a:ext cx="27527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675" y="1243001"/>
            <a:ext cx="2641536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100" y="1140625"/>
            <a:ext cx="6157824" cy="35604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Bild einlesen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Matching Ergebnisse</a:t>
            </a: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body" idx="1"/>
          </p:nvPr>
        </p:nvSpPr>
        <p:spPr>
          <a:xfrm>
            <a:off x="391675" y="1757738"/>
            <a:ext cx="21324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Templates </a:t>
            </a:r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25" y="1017724"/>
            <a:ext cx="1429400" cy="143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78" y="2570375"/>
            <a:ext cx="743987" cy="7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42"/>
          <p:cNvCxnSpPr/>
          <p:nvPr/>
        </p:nvCxnSpPr>
        <p:spPr>
          <a:xfrm>
            <a:off x="991663" y="2173175"/>
            <a:ext cx="0" cy="35100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37" name="Google Shape;33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650" y="1017725"/>
            <a:ext cx="1453250" cy="1438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8" name="Google Shape;338;p42"/>
          <p:cNvGraphicFramePr/>
          <p:nvPr/>
        </p:nvGraphicFramePr>
        <p:xfrm>
          <a:off x="2155725" y="263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{8E91B283-81B5-4D58-B59B-1966CA9EE618}</a:tableStyleId>
              </a:tblPr>
              <a:tblGrid>
                <a:gridCol w="155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0.77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0.72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0.66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0.83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0.18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0.77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0.76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0.74</a:t>
                      </a:r>
                      <a:endParaRPr sz="24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0.18</a:t>
                      </a:r>
                      <a:endParaRPr sz="24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0.67</a:t>
                      </a:r>
                      <a:endParaRPr sz="24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0.89</a:t>
                      </a:r>
                      <a:endParaRPr sz="24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9" name="Google Shape;339;p42"/>
          <p:cNvSpPr txBox="1">
            <a:spLocks noGrp="1"/>
          </p:cNvSpPr>
          <p:nvPr>
            <p:ph type="body" idx="1"/>
          </p:nvPr>
        </p:nvSpPr>
        <p:spPr>
          <a:xfrm>
            <a:off x="391675" y="1144438"/>
            <a:ext cx="21324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Images</a:t>
            </a:r>
            <a:endParaRPr/>
          </a:p>
        </p:txBody>
      </p:sp>
      <p:cxnSp>
        <p:nvCxnSpPr>
          <p:cNvPr id="340" name="Google Shape;340;p42"/>
          <p:cNvCxnSpPr/>
          <p:nvPr/>
        </p:nvCxnSpPr>
        <p:spPr>
          <a:xfrm rot="10800000" flipH="1">
            <a:off x="1300100" y="1380725"/>
            <a:ext cx="702300" cy="480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1" name="Google Shape;34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672" y="3348138"/>
            <a:ext cx="744000" cy="73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672" y="4123322"/>
            <a:ext cx="744000" cy="73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4350" y="1024838"/>
            <a:ext cx="1429400" cy="142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29425" y="1022038"/>
            <a:ext cx="1429400" cy="14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Rotations Problem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250" y="1275425"/>
            <a:ext cx="2686050" cy="264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70813"/>
            <a:ext cx="268605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503" y="1266084"/>
            <a:ext cx="2686050" cy="266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Matching Ergebnisse</a:t>
            </a:r>
            <a:endParaRPr/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650" y="1428074"/>
            <a:ext cx="1429400" cy="143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575" y="1428075"/>
            <a:ext cx="1453250" cy="1438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0" name="Google Shape;360;p44"/>
          <p:cNvGraphicFramePr/>
          <p:nvPr/>
        </p:nvGraphicFramePr>
        <p:xfrm>
          <a:off x="2148650" y="3360550"/>
          <a:ext cx="6201900" cy="721850"/>
        </p:xfrm>
        <a:graphic>
          <a:graphicData uri="http://schemas.openxmlformats.org/drawingml/2006/table">
            <a:tbl>
              <a:tblPr>
                <a:noFill/>
                <a:tableStyleId>{8E91B283-81B5-4D58-B59B-1966CA9EE618}</a:tableStyleId>
              </a:tblPr>
              <a:tblGrid>
                <a:gridCol w="155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30er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80er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24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50er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" name="Google Shape;361;p44"/>
          <p:cNvSpPr txBox="1">
            <a:spLocks noGrp="1"/>
          </p:cNvSpPr>
          <p:nvPr>
            <p:ph type="body" idx="1"/>
          </p:nvPr>
        </p:nvSpPr>
        <p:spPr>
          <a:xfrm>
            <a:off x="384600" y="1554788"/>
            <a:ext cx="21324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Images</a:t>
            </a:r>
            <a:endParaRPr/>
          </a:p>
        </p:txBody>
      </p:sp>
      <p:cxnSp>
        <p:nvCxnSpPr>
          <p:cNvPr id="362" name="Google Shape;362;p44"/>
          <p:cNvCxnSpPr/>
          <p:nvPr/>
        </p:nvCxnSpPr>
        <p:spPr>
          <a:xfrm rot="10800000" flipH="1">
            <a:off x="1293025" y="1791075"/>
            <a:ext cx="702300" cy="480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3" name="Google Shape;36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7275" y="1435188"/>
            <a:ext cx="1429400" cy="142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2350" y="1432388"/>
            <a:ext cx="1429400" cy="14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4"/>
          <p:cNvSpPr txBox="1">
            <a:spLocks noGrp="1"/>
          </p:cNvSpPr>
          <p:nvPr>
            <p:ph type="body" idx="1"/>
          </p:nvPr>
        </p:nvSpPr>
        <p:spPr>
          <a:xfrm>
            <a:off x="384600" y="3221237"/>
            <a:ext cx="2132400" cy="9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Erkanntes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Schild:</a:t>
            </a:r>
            <a:endParaRPr/>
          </a:p>
        </p:txBody>
      </p:sp>
      <p:cxnSp>
        <p:nvCxnSpPr>
          <p:cNvPr id="366" name="Google Shape;366;p44"/>
          <p:cNvCxnSpPr/>
          <p:nvPr/>
        </p:nvCxnSpPr>
        <p:spPr>
          <a:xfrm rot="10800000" flipH="1">
            <a:off x="1236425" y="3719075"/>
            <a:ext cx="702300" cy="480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96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6031650" y="1738988"/>
            <a:ext cx="2835300" cy="283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Kantendetektionsversuche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2734950" y="1152475"/>
            <a:ext cx="3674100" cy="3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900"/>
              <a:t>1. Gradient</a:t>
            </a:r>
            <a:endParaRPr sz="29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662" y="1800888"/>
            <a:ext cx="2725277" cy="27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412225" y="1152463"/>
            <a:ext cx="404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2. Canny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223450" y="1733975"/>
            <a:ext cx="2725200" cy="283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127" y="1795875"/>
            <a:ext cx="2611824" cy="2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250" y="1790675"/>
            <a:ext cx="2725199" cy="27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-59200" y="1152475"/>
            <a:ext cx="3674100" cy="3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900"/>
              <a:t>Bild</a:t>
            </a:r>
            <a:endParaRPr sz="2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1466938" y="1030200"/>
            <a:ext cx="6229500" cy="358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Gradient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l="1225" t="589" r="745" b="1236"/>
          <a:stretch/>
        </p:blipFill>
        <p:spPr>
          <a:xfrm>
            <a:off x="1526813" y="1100100"/>
            <a:ext cx="6109726" cy="3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271" y="1102048"/>
            <a:ext cx="6111466" cy="34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5185125" y="1659025"/>
            <a:ext cx="2581200" cy="255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1390725" y="1676825"/>
            <a:ext cx="2581200" cy="25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Canny-Kantendetektion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400" y="1716523"/>
            <a:ext cx="2445901" cy="24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875" y="1742076"/>
            <a:ext cx="2479050" cy="24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446950" y="1166425"/>
            <a:ext cx="247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Versuch 1: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5237900" y="1166425"/>
            <a:ext cx="247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Final: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236275" y="4210525"/>
            <a:ext cx="247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Sigma: 3.0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5648400" y="1476800"/>
            <a:ext cx="2895600" cy="26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638250" y="1486325"/>
            <a:ext cx="2895600" cy="262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Canny-Kantendetektion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t="56644"/>
          <a:stretch/>
        </p:blipFill>
        <p:spPr>
          <a:xfrm>
            <a:off x="5718651" y="1538775"/>
            <a:ext cx="2731763" cy="25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t="2296" b="54852"/>
          <a:stretch/>
        </p:blipFill>
        <p:spPr>
          <a:xfrm>
            <a:off x="713600" y="1543497"/>
            <a:ext cx="2764100" cy="25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4096613" y="2268663"/>
            <a:ext cx="970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</a:rPr>
              <a:t>[ 1 1 1 ]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</a:rPr>
              <a:t>[ 1 1 1 ]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</a:rPr>
              <a:t>[ 1 1 1 ]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16" name="Google Shape;116;p19"/>
          <p:cNvCxnSpPr>
            <a:stCxn id="115" idx="1"/>
          </p:cNvCxnSpPr>
          <p:nvPr/>
        </p:nvCxnSpPr>
        <p:spPr>
          <a:xfrm flipH="1">
            <a:off x="3654113" y="2818113"/>
            <a:ext cx="442500" cy="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9"/>
          <p:cNvCxnSpPr>
            <a:stCxn id="115" idx="3"/>
          </p:cNvCxnSpPr>
          <p:nvPr/>
        </p:nvCxnSpPr>
        <p:spPr>
          <a:xfrm>
            <a:off x="5067413" y="2818113"/>
            <a:ext cx="4548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9"/>
          <p:cNvSpPr txBox="1"/>
          <p:nvPr/>
        </p:nvSpPr>
        <p:spPr>
          <a:xfrm>
            <a:off x="3888513" y="1775925"/>
            <a:ext cx="141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1x Dilate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5772150" y="1476800"/>
            <a:ext cx="2609700" cy="26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800100" y="1486325"/>
            <a:ext cx="2486100" cy="262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Canny-Kantendetektion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4096613" y="2268663"/>
            <a:ext cx="970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</a:rPr>
              <a:t>[ 1 1 1 ]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</a:rPr>
              <a:t>[ 1 1 1 ]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</a:rPr>
              <a:t>[ 1 1 1 ]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27" name="Google Shape;127;p20"/>
          <p:cNvCxnSpPr>
            <a:stCxn id="126" idx="1"/>
          </p:cNvCxnSpPr>
          <p:nvPr/>
        </p:nvCxnSpPr>
        <p:spPr>
          <a:xfrm flipH="1">
            <a:off x="3654113" y="2818113"/>
            <a:ext cx="442500" cy="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20"/>
          <p:cNvCxnSpPr>
            <a:stCxn id="126" idx="3"/>
          </p:cNvCxnSpPr>
          <p:nvPr/>
        </p:nvCxnSpPr>
        <p:spPr>
          <a:xfrm>
            <a:off x="5067413" y="2818113"/>
            <a:ext cx="4548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Google Shape;129;p20"/>
          <p:cNvSpPr txBox="1"/>
          <p:nvPr/>
        </p:nvSpPr>
        <p:spPr>
          <a:xfrm>
            <a:off x="3888513" y="1775925"/>
            <a:ext cx="141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1x Dilate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293" y="1538775"/>
            <a:ext cx="2383082" cy="25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488" y="1545013"/>
            <a:ext cx="2486100" cy="250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Erkennung von Formen mit dem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311700" y="920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20" b="1" i="1" u="sng"/>
              <a:t>OpenCV SimpleBlobDetector</a:t>
            </a:r>
            <a:endParaRPr sz="3020" b="1" i="1" u="sng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049" y="1659175"/>
            <a:ext cx="4015399" cy="29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399150" y="1825200"/>
            <a:ext cx="38859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 = cv2.SimpleBlobDetector_Params()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 = cv2.</a:t>
            </a:r>
            <a:r>
              <a:rPr lang="de" sz="17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SimpleBlobDetector</a:t>
            </a:r>
            <a:r>
              <a:rPr lang="de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_create(p)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# liefert Koordinaten &amp; Durchmesser</a:t>
            </a:r>
            <a:endParaRPr sz="17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blobs = d.detect( image )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Office PowerPoint</Application>
  <PresentationFormat>Bildschirmpräsentation (16:9)</PresentationFormat>
  <Paragraphs>100</Paragraphs>
  <Slides>33</Slides>
  <Notes>32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Proxima Nova</vt:lpstr>
      <vt:lpstr>Courier New</vt:lpstr>
      <vt:lpstr>Spearmint</vt:lpstr>
      <vt:lpstr>Verkehrsschilderkennung</vt:lpstr>
      <vt:lpstr>Inhalt</vt:lpstr>
      <vt:lpstr>Bild einlesen</vt:lpstr>
      <vt:lpstr>Kantendetektionsversuche</vt:lpstr>
      <vt:lpstr>Gradient</vt:lpstr>
      <vt:lpstr>Canny-Kantendetektion</vt:lpstr>
      <vt:lpstr>Canny-Kantendetektion </vt:lpstr>
      <vt:lpstr>Canny-Kantendetektion </vt:lpstr>
      <vt:lpstr>Erkennung von Formen mit dem</vt:lpstr>
      <vt:lpstr>SimpleBlobDetector Codebeispiel</vt:lpstr>
      <vt:lpstr>Erkennung von Kreisen/Ellipsen</vt:lpstr>
      <vt:lpstr>Mehrfache Erkennung</vt:lpstr>
      <vt:lpstr>Mehrfache Erkennung (Gradient)</vt:lpstr>
      <vt:lpstr>Mehrfache Erkennung (Canny)</vt:lpstr>
      <vt:lpstr>Blobs aus dem Hintergrund ausschneiden</vt:lpstr>
      <vt:lpstr>Erkannte Blobs in eigene Images</vt:lpstr>
      <vt:lpstr>Vergleich</vt:lpstr>
      <vt:lpstr>Schwierigkeit: Falsche Detektion</vt:lpstr>
      <vt:lpstr>Schwierigkeit: Verzerrung</vt:lpstr>
      <vt:lpstr>Erkennung der Bildregion über Konturen </vt:lpstr>
      <vt:lpstr>Erkennung der Bildregion über Konturen </vt:lpstr>
      <vt:lpstr>Erkennung der Bildregion über Konturen </vt:lpstr>
      <vt:lpstr>Erkennung der Bildregion über Konturen</vt:lpstr>
      <vt:lpstr>Erkennung der Bildregion über Konturen</vt:lpstr>
      <vt:lpstr>Matching mithilfe des Spektrums</vt:lpstr>
      <vt:lpstr>Vergleich durch Thresholding</vt:lpstr>
      <vt:lpstr>Schwierigkeiten</vt:lpstr>
      <vt:lpstr>Matching per Template Matching</vt:lpstr>
      <vt:lpstr>Matching mit Maske</vt:lpstr>
      <vt:lpstr>Matching Ergebnisse</vt:lpstr>
      <vt:lpstr>Rotations Problem</vt:lpstr>
      <vt:lpstr>Matching Ergebnisse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Verkehrsschilderkennung</dc:title>
  <cp:lastModifiedBy>Alina Göttig</cp:lastModifiedBy>
  <cp:revision>1</cp:revision>
  <dcterms:modified xsi:type="dcterms:W3CDTF">2022-06-30T15:31:04Z</dcterms:modified>
</cp:coreProperties>
</file>